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4" Type="http://schemas.openxmlformats.org/officeDocument/2006/relationships/viewProps" Target="viewProps.xml" /><Relationship Id="rId3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2" Type="http://schemas.openxmlformats.org/officeDocument/2006/relationships/commentAuthors" Target="commentAuthors.xml" /><Relationship Id="rId31" Type="http://schemas.openxmlformats.org/officeDocument/2006/relationships/handoutMaster" Target="handoutMasters/handoutMaster1.xml" /><Relationship Id="rId36" Type="http://schemas.openxmlformats.org/officeDocument/2006/relationships/tableStyles" Target="tableStyles.xml" /><Relationship Id="rId3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Anil,</a:t>
            </a:r>
            <a:r>
              <a:rPr/>
              <a:t> </a:t>
            </a:r>
            <a:r>
              <a:rPr/>
              <a:t>Swaroop,</a:t>
            </a:r>
            <a:r>
              <a:rPr/>
              <a:t> </a:t>
            </a:r>
            <a:r>
              <a:rPr/>
              <a:t>Jen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Jordan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139029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FR waits for the “recover” its unfunded liabilities continue to grow.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7.25 %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2021-12-23 17:55
##   Status: 200
##   Content-Type: application/octet-stream
##   Size: 13.8 kB
## &lt;ON DISK&gt;  /var/folders/0z/p5zgjmbn6531bgclzwc383500000gn/T//Rtmpgr8ToF/filef5e450e04c6.xlsx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22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-   Only 37.7% of new SCRS employees will stay for 8 years to vest.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-   And only 12.3% of the same employees will be on the job after 34 years needed to qualify for full retirement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$2,675,375,000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(2002-2020)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600200"/>
            <a:ext cx="71755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9793433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SCRS Solvency Analysis</dc:title>
  <dc:creator>Prepared by: Anil, Swaroop, Jen &amp; Jordan</dc:creator>
  <cp:keywords/>
  <dcterms:created xsi:type="dcterms:W3CDTF">2021-12-23T17:55:18Z</dcterms:created>
  <dcterms:modified xsi:type="dcterms:W3CDTF">2021-12-23T17:55:18Z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output">
    <vt:lpwstr/>
  </property>
</Properties>
</file>